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8" r:id="rId1"/>
  </p:sldMasterIdLst>
  <p:notesMasterIdLst>
    <p:notesMasterId r:id="rId7"/>
  </p:notesMasterIdLst>
  <p:sldIdLst>
    <p:sldId id="258" r:id="rId2"/>
    <p:sldId id="260" r:id="rId3"/>
    <p:sldId id="261" r:id="rId4"/>
    <p:sldId id="262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640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E5C76E-F873-4E30-886C-EC9834B266A4}" type="datetimeFigureOut">
              <a:rPr lang="en-US" smtClean="0"/>
              <a:pPr/>
              <a:t>10/13/11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0FC9A-AC21-4D53-A13A-103F97DBE5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0FC9A-AC21-4D53-A13A-103F97DBE55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E4871-2A50-47B1-BB90-D40220C5397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7EFE0-E72D-4B1D-AB5B-07CDAE7559EA}" type="datetimeFigureOut">
              <a:rPr lang="en-US" smtClean="0"/>
              <a:pPr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9537C-2490-4743-9E10-DE5DFA155B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7EFE0-E72D-4B1D-AB5B-07CDAE7559EA}" type="datetimeFigureOut">
              <a:rPr lang="en-US" smtClean="0"/>
              <a:pPr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9537C-2490-4743-9E10-DE5DFA155B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7EFE0-E72D-4B1D-AB5B-07CDAE7559EA}" type="datetimeFigureOut">
              <a:rPr lang="en-US" smtClean="0"/>
              <a:pPr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9537C-2490-4743-9E10-DE5DFA155B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7EFE0-E72D-4B1D-AB5B-07CDAE7559EA}" type="datetimeFigureOut">
              <a:rPr lang="en-US" smtClean="0"/>
              <a:pPr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9537C-2490-4743-9E10-DE5DFA155B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7EFE0-E72D-4B1D-AB5B-07CDAE7559EA}" type="datetimeFigureOut">
              <a:rPr lang="en-US" smtClean="0"/>
              <a:pPr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9537C-2490-4743-9E10-DE5DFA155B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7EFE0-E72D-4B1D-AB5B-07CDAE7559EA}" type="datetimeFigureOut">
              <a:rPr lang="en-US" smtClean="0"/>
              <a:pPr/>
              <a:t>10/13/11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9537C-2490-4743-9E10-DE5DFA155B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7EFE0-E72D-4B1D-AB5B-07CDAE7559EA}" type="datetimeFigureOut">
              <a:rPr lang="en-US" smtClean="0"/>
              <a:pPr/>
              <a:t>10/13/11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9537C-2490-4743-9E10-DE5DFA155B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7EFE0-E72D-4B1D-AB5B-07CDAE7559EA}" type="datetimeFigureOut">
              <a:rPr lang="en-US" smtClean="0"/>
              <a:pPr/>
              <a:t>10/13/11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9537C-2490-4743-9E10-DE5DFA155B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7EFE0-E72D-4B1D-AB5B-07CDAE7559EA}" type="datetimeFigureOut">
              <a:rPr lang="en-US" smtClean="0"/>
              <a:pPr/>
              <a:t>10/13/11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9537C-2490-4743-9E10-DE5DFA155B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7EFE0-E72D-4B1D-AB5B-07CDAE7559EA}" type="datetimeFigureOut">
              <a:rPr lang="en-US" smtClean="0"/>
              <a:pPr/>
              <a:t>10/13/11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9537C-2490-4743-9E10-DE5DFA155B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7EFE0-E72D-4B1D-AB5B-07CDAE7559EA}" type="datetimeFigureOut">
              <a:rPr lang="en-US" smtClean="0"/>
              <a:pPr/>
              <a:t>10/13/11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9537C-2490-4743-9E10-DE5DFA155B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7EFE0-E72D-4B1D-AB5B-07CDAE7559EA}" type="datetimeFigureOut">
              <a:rPr lang="en-US" smtClean="0"/>
              <a:pPr/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9537C-2490-4743-9E10-DE5DFA155B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67000" y="685800"/>
            <a:ext cx="3276600" cy="6850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merican Typewriter"/>
                <a:cs typeface="American Typewriter"/>
              </a:rPr>
              <a:t>Bailar</a:t>
            </a:r>
            <a:endParaRPr lang="en-US" sz="1600" dirty="0" smtClean="0">
              <a:latin typeface="American Typewriter"/>
              <a:cs typeface="American Typewriter"/>
            </a:endParaRPr>
          </a:p>
          <a:p>
            <a:r>
              <a:rPr lang="en-US" sz="1600" dirty="0" err="1" smtClean="0">
                <a:latin typeface="American Typewriter"/>
                <a:cs typeface="American Typewriter"/>
              </a:rPr>
              <a:t>Cantar</a:t>
            </a:r>
            <a:endParaRPr lang="en-US" sz="1600" dirty="0" smtClean="0">
              <a:latin typeface="American Typewriter"/>
              <a:cs typeface="American Typewriter"/>
            </a:endParaRPr>
          </a:p>
          <a:p>
            <a:r>
              <a:rPr lang="en-US" sz="1600" dirty="0" err="1" smtClean="0">
                <a:solidFill>
                  <a:srgbClr val="000000"/>
                </a:solidFill>
                <a:latin typeface="American Typewriter"/>
                <a:cs typeface="American Typewriter"/>
              </a:rPr>
              <a:t>Caminar</a:t>
            </a:r>
            <a:endParaRPr lang="en-US" sz="1600" dirty="0" smtClean="0">
              <a:solidFill>
                <a:srgbClr val="000000"/>
              </a:solidFill>
              <a:latin typeface="American Typewriter"/>
              <a:cs typeface="American Typewriter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American Typewriter"/>
                <a:cs typeface="American Typewriter"/>
              </a:rPr>
              <a:t>Comer</a:t>
            </a:r>
          </a:p>
          <a:p>
            <a:r>
              <a:rPr lang="en-US" sz="1600" dirty="0" err="1" smtClean="0">
                <a:solidFill>
                  <a:srgbClr val="FF0000"/>
                </a:solidFill>
                <a:latin typeface="American Typewriter"/>
                <a:cs typeface="American Typewriter"/>
              </a:rPr>
              <a:t>Correr</a:t>
            </a:r>
            <a:endParaRPr lang="en-US" sz="1600" dirty="0" smtClean="0">
              <a:solidFill>
                <a:srgbClr val="FF0000"/>
              </a:solidFill>
              <a:latin typeface="American Typewriter"/>
              <a:cs typeface="American Typewriter"/>
            </a:endParaRPr>
          </a:p>
          <a:p>
            <a:r>
              <a:rPr lang="en-US" sz="1600" dirty="0" err="1" smtClean="0">
                <a:solidFill>
                  <a:srgbClr val="FF0000"/>
                </a:solidFill>
                <a:latin typeface="American Typewriter"/>
                <a:cs typeface="American Typewriter"/>
              </a:rPr>
              <a:t>Escribir</a:t>
            </a:r>
            <a:r>
              <a:rPr lang="en-US" sz="1600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American Typewriter"/>
                <a:cs typeface="American Typewriter"/>
              </a:rPr>
              <a:t>cuentos</a:t>
            </a:r>
            <a:endParaRPr lang="en-US" sz="1600" dirty="0" smtClean="0">
              <a:solidFill>
                <a:srgbClr val="FF0000"/>
              </a:solidFill>
              <a:latin typeface="American Typewriter"/>
              <a:cs typeface="American Typewriter"/>
            </a:endParaRPr>
          </a:p>
          <a:p>
            <a:r>
              <a:rPr lang="en-US" sz="1600" dirty="0" err="1" smtClean="0">
                <a:latin typeface="American Typewriter"/>
                <a:cs typeface="American Typewriter"/>
              </a:rPr>
              <a:t>Dibujar</a:t>
            </a:r>
            <a:endParaRPr lang="en-US" sz="1600" dirty="0" smtClean="0">
              <a:latin typeface="American Typewriter"/>
              <a:cs typeface="American Typewriter"/>
            </a:endParaRPr>
          </a:p>
          <a:p>
            <a:r>
              <a:rPr lang="en-US" sz="1600" dirty="0" err="1" smtClean="0">
                <a:solidFill>
                  <a:srgbClr val="000000"/>
                </a:solidFill>
                <a:latin typeface="American Typewriter"/>
                <a:cs typeface="American Typewriter"/>
              </a:rPr>
              <a:t>Ense</a:t>
            </a:r>
            <a:r>
              <a:rPr lang="es-ES" sz="1600" dirty="0" err="1" smtClean="0">
                <a:solidFill>
                  <a:srgbClr val="000000"/>
                </a:solidFill>
                <a:latin typeface="American Typewriter"/>
                <a:cs typeface="American Typewriter"/>
              </a:rPr>
              <a:t>ñar</a:t>
            </a:r>
            <a:endParaRPr lang="en-US" sz="1600" dirty="0" smtClean="0">
              <a:solidFill>
                <a:srgbClr val="000000"/>
              </a:solidFill>
              <a:latin typeface="American Typewriter"/>
              <a:cs typeface="American Typewriter"/>
            </a:endParaRPr>
          </a:p>
          <a:p>
            <a:r>
              <a:rPr lang="en-US" sz="1600" dirty="0" err="1" smtClean="0">
                <a:latin typeface="American Typewriter"/>
                <a:cs typeface="American Typewriter"/>
              </a:rPr>
              <a:t>Escuchar</a:t>
            </a:r>
            <a:r>
              <a:rPr lang="es-ES" sz="1600" dirty="0" smtClean="0">
                <a:latin typeface="American Typewriter"/>
                <a:cs typeface="American Typewriter"/>
              </a:rPr>
              <a:t>  </a:t>
            </a:r>
            <a:r>
              <a:rPr lang="es-ES" sz="1600" dirty="0" err="1" smtClean="0">
                <a:latin typeface="American Typewriter"/>
                <a:cs typeface="American Typewriter"/>
              </a:rPr>
              <a:t>mùsica</a:t>
            </a:r>
            <a:endParaRPr lang="es-ES" sz="1600" dirty="0" smtClean="0">
              <a:latin typeface="American Typewriter"/>
              <a:cs typeface="American Typewriter"/>
            </a:endParaRPr>
          </a:p>
          <a:p>
            <a:r>
              <a:rPr lang="es-ES" sz="1600" dirty="0" smtClean="0">
                <a:latin typeface="American Typewriter"/>
                <a:cs typeface="American Typewriter"/>
              </a:rPr>
              <a:t>Esquiar</a:t>
            </a:r>
          </a:p>
          <a:p>
            <a:r>
              <a:rPr lang="es-ES" sz="1600" dirty="0" smtClean="0">
                <a:solidFill>
                  <a:srgbClr val="000000"/>
                </a:solidFill>
                <a:latin typeface="American Typewriter"/>
                <a:cs typeface="American Typewriter"/>
              </a:rPr>
              <a:t>Estudiar</a:t>
            </a:r>
          </a:p>
          <a:p>
            <a:r>
              <a:rPr lang="es-ES" sz="1600" dirty="0" smtClean="0">
                <a:solidFill>
                  <a:srgbClr val="000000"/>
                </a:solidFill>
                <a:latin typeface="American Typewriter"/>
                <a:cs typeface="American Typewriter"/>
              </a:rPr>
              <a:t>Hablar </a:t>
            </a:r>
            <a:r>
              <a:rPr lang="es-ES" sz="1600" dirty="0" smtClean="0">
                <a:latin typeface="American Typewriter"/>
                <a:cs typeface="American Typewriter"/>
              </a:rPr>
              <a:t>(por telèfono)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I</a:t>
            </a:r>
            <a:r>
              <a:rPr lang="es-ES" sz="1600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r a la escuela</a:t>
            </a:r>
          </a:p>
          <a:p>
            <a:r>
              <a:rPr lang="es-ES" sz="1600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Jugar videojuegos</a:t>
            </a:r>
          </a:p>
          <a:p>
            <a:r>
              <a:rPr lang="es-ES" sz="1600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Leer revistas</a:t>
            </a:r>
          </a:p>
          <a:p>
            <a:r>
              <a:rPr lang="es-ES" sz="1600" dirty="0" smtClean="0">
                <a:latin typeface="American Typewriter"/>
                <a:cs typeface="American Typewriter"/>
              </a:rPr>
              <a:t>Montar en bicicleta</a:t>
            </a:r>
          </a:p>
          <a:p>
            <a:r>
              <a:rPr lang="es-ES" sz="1600" dirty="0" smtClean="0">
                <a:latin typeface="American Typewriter"/>
                <a:cs typeface="American Typewriter"/>
              </a:rPr>
              <a:t>Montar en </a:t>
            </a:r>
            <a:r>
              <a:rPr lang="es-ES" sz="1600" dirty="0" err="1" smtClean="0">
                <a:latin typeface="American Typewriter"/>
                <a:cs typeface="American Typewriter"/>
              </a:rPr>
              <a:t>monopatìn</a:t>
            </a:r>
            <a:endParaRPr lang="es-ES" sz="1600" dirty="0" smtClean="0">
              <a:latin typeface="American Typewriter"/>
              <a:cs typeface="American Typewriter"/>
            </a:endParaRPr>
          </a:p>
          <a:p>
            <a:r>
              <a:rPr lang="en-US" sz="1600" dirty="0" err="1" smtClean="0">
                <a:latin typeface="American Typewriter"/>
                <a:cs typeface="American Typewriter"/>
              </a:rPr>
              <a:t>Nadar</a:t>
            </a:r>
            <a:endParaRPr lang="en-US" sz="1600" dirty="0">
              <a:latin typeface="American Typewriter"/>
              <a:cs typeface="American Typewriter"/>
            </a:endParaRPr>
          </a:p>
          <a:p>
            <a:r>
              <a:rPr lang="es-ES" sz="1600" dirty="0">
                <a:latin typeface="American Typewriter"/>
                <a:cs typeface="American Typewriter"/>
              </a:rPr>
              <a:t>Pasar tiempo con amigos</a:t>
            </a:r>
            <a:endParaRPr lang="en-US" sz="1600" dirty="0">
              <a:latin typeface="American Typewriter"/>
              <a:cs typeface="American Typewriter"/>
            </a:endParaRPr>
          </a:p>
          <a:p>
            <a:r>
              <a:rPr lang="es-ES" sz="1600" dirty="0">
                <a:latin typeface="American Typewriter"/>
                <a:cs typeface="American Typewriter"/>
              </a:rPr>
              <a:t>Patinar</a:t>
            </a:r>
            <a:endParaRPr lang="en-US" sz="1600" dirty="0">
              <a:latin typeface="American Typewriter"/>
              <a:cs typeface="American Typewriter"/>
            </a:endParaRPr>
          </a:p>
          <a:p>
            <a:r>
              <a:rPr lang="es-ES" sz="1600" dirty="0">
                <a:latin typeface="American Typewriter"/>
                <a:cs typeface="American Typewriter"/>
              </a:rPr>
              <a:t>Practicar deportes</a:t>
            </a:r>
            <a:endParaRPr lang="en-US" sz="1600" dirty="0">
              <a:latin typeface="American Typewriter"/>
              <a:cs typeface="American Typewriter"/>
            </a:endParaRPr>
          </a:p>
          <a:p>
            <a:r>
              <a:rPr lang="es-ES" sz="1600" dirty="0">
                <a:latin typeface="American Typewriter"/>
                <a:cs typeface="American Typewriter"/>
              </a:rPr>
              <a:t>Tocar la guitarra</a:t>
            </a:r>
            <a:endParaRPr lang="en-US" sz="1600" dirty="0">
              <a:latin typeface="American Typewriter"/>
              <a:cs typeface="American Typewriter"/>
            </a:endParaRPr>
          </a:p>
          <a:p>
            <a:r>
              <a:rPr lang="es-ES" sz="1600" dirty="0">
                <a:latin typeface="American Typewriter"/>
                <a:cs typeface="American Typewriter"/>
              </a:rPr>
              <a:t>Trabajar</a:t>
            </a:r>
            <a:endParaRPr lang="en-US" sz="1600" dirty="0">
              <a:latin typeface="American Typewriter"/>
              <a:cs typeface="American Typewriter"/>
            </a:endParaRPr>
          </a:p>
          <a:p>
            <a:r>
              <a:rPr lang="es-ES" sz="1600" dirty="0">
                <a:latin typeface="American Typewriter"/>
                <a:cs typeface="American Typewriter"/>
              </a:rPr>
              <a:t>Usar la computadora</a:t>
            </a:r>
            <a:endParaRPr lang="en-US" sz="1600" dirty="0">
              <a:latin typeface="American Typewriter"/>
              <a:cs typeface="American Typewriter"/>
            </a:endParaRPr>
          </a:p>
          <a:p>
            <a:r>
              <a:rPr lang="es-ES" sz="1600" dirty="0">
                <a:latin typeface="American Typewriter"/>
                <a:cs typeface="American Typewriter"/>
              </a:rPr>
              <a:t>Ver la </a:t>
            </a:r>
            <a:r>
              <a:rPr lang="es-ES" sz="1600" dirty="0" smtClean="0">
                <a:latin typeface="American Typewriter"/>
                <a:cs typeface="American Typewriter"/>
              </a:rPr>
              <a:t>tele</a:t>
            </a:r>
          </a:p>
          <a:p>
            <a:endParaRPr lang="en-US" sz="1600" dirty="0">
              <a:latin typeface="American Typewriter"/>
              <a:cs typeface="American Typewriter"/>
            </a:endParaRPr>
          </a:p>
          <a:p>
            <a:endParaRPr lang="en-US" sz="1600" dirty="0">
              <a:latin typeface="American Typewriter"/>
              <a:cs typeface="American Typewrite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7400" y="914400"/>
            <a:ext cx="2743200" cy="6463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u="sng" dirty="0" smtClean="0">
                <a:latin typeface="American Typewriter"/>
                <a:cs typeface="American Typewriter"/>
              </a:rPr>
              <a:t>¿</a:t>
            </a:r>
            <a:r>
              <a:rPr lang="es-ES" u="sng" dirty="0" err="1" smtClean="0">
                <a:latin typeface="American Typewriter"/>
                <a:cs typeface="American Typewriter"/>
              </a:rPr>
              <a:t>Dònde</a:t>
            </a:r>
            <a:r>
              <a:rPr lang="es-ES" u="sng" dirty="0" smtClean="0">
                <a:latin typeface="American Typewriter"/>
                <a:cs typeface="American Typewriter"/>
              </a:rPr>
              <a:t>?</a:t>
            </a:r>
          </a:p>
          <a:p>
            <a:r>
              <a:rPr lang="es-ES" dirty="0" smtClean="0">
                <a:latin typeface="American Typewriter"/>
                <a:cs typeface="American Typewriter"/>
              </a:rPr>
              <a:t>En la clase</a:t>
            </a:r>
          </a:p>
          <a:p>
            <a:r>
              <a:rPr lang="es-ES" dirty="0" smtClean="0">
                <a:latin typeface="American Typewriter"/>
                <a:cs typeface="American Typewriter"/>
              </a:rPr>
              <a:t>En el parque</a:t>
            </a:r>
          </a:p>
          <a:p>
            <a:r>
              <a:rPr lang="es-ES" dirty="0" smtClean="0">
                <a:latin typeface="American Typewriter"/>
                <a:cs typeface="American Typewriter"/>
              </a:rPr>
              <a:t>En el gimnasio</a:t>
            </a:r>
          </a:p>
          <a:p>
            <a:r>
              <a:rPr lang="es-ES" dirty="0" smtClean="0">
                <a:latin typeface="American Typewriter"/>
                <a:cs typeface="American Typewriter"/>
              </a:rPr>
              <a:t>En la casa de . . . </a:t>
            </a:r>
          </a:p>
          <a:p>
            <a:r>
              <a:rPr lang="es-ES" dirty="0" smtClean="0">
                <a:latin typeface="American Typewriter"/>
                <a:cs typeface="American Typewriter"/>
              </a:rPr>
              <a:t>En la biblioteca</a:t>
            </a:r>
          </a:p>
          <a:p>
            <a:r>
              <a:rPr lang="es-ES" dirty="0" smtClean="0">
                <a:latin typeface="American Typewriter"/>
                <a:cs typeface="American Typewriter"/>
              </a:rPr>
              <a:t>En el trabajo</a:t>
            </a:r>
          </a:p>
          <a:p>
            <a:r>
              <a:rPr lang="es-ES" dirty="0" smtClean="0">
                <a:latin typeface="American Typewriter"/>
                <a:cs typeface="American Typewriter"/>
              </a:rPr>
              <a:t>En el restaurante</a:t>
            </a:r>
          </a:p>
          <a:p>
            <a:r>
              <a:rPr lang="es-ES" dirty="0" smtClean="0">
                <a:latin typeface="American Typewriter"/>
                <a:cs typeface="American Typewriter"/>
              </a:rPr>
              <a:t>En el cine</a:t>
            </a:r>
          </a:p>
          <a:p>
            <a:r>
              <a:rPr lang="es-ES" u="sng" dirty="0" smtClean="0">
                <a:latin typeface="American Typewriter"/>
                <a:cs typeface="American Typewriter"/>
              </a:rPr>
              <a:t>¿Cuàndo?</a:t>
            </a:r>
          </a:p>
          <a:p>
            <a:r>
              <a:rPr lang="es-ES" dirty="0" smtClean="0">
                <a:latin typeface="American Typewriter"/>
                <a:cs typeface="American Typewriter"/>
              </a:rPr>
              <a:t>En el verano</a:t>
            </a:r>
          </a:p>
          <a:p>
            <a:r>
              <a:rPr lang="es-ES" dirty="0" smtClean="0">
                <a:latin typeface="American Typewriter"/>
                <a:cs typeface="American Typewriter"/>
              </a:rPr>
              <a:t>En el otoño</a:t>
            </a:r>
          </a:p>
          <a:p>
            <a:r>
              <a:rPr lang="es-ES" dirty="0" smtClean="0">
                <a:latin typeface="American Typewriter"/>
                <a:cs typeface="American Typewriter"/>
              </a:rPr>
              <a:t>En el invierno</a:t>
            </a:r>
          </a:p>
          <a:p>
            <a:r>
              <a:rPr lang="es-ES" dirty="0" smtClean="0">
                <a:latin typeface="American Typewriter"/>
                <a:cs typeface="American Typewriter"/>
              </a:rPr>
              <a:t>En la primavera </a:t>
            </a:r>
          </a:p>
          <a:p>
            <a:r>
              <a:rPr lang="es-ES" dirty="0" smtClean="0">
                <a:latin typeface="American Typewriter"/>
                <a:cs typeface="American Typewriter"/>
              </a:rPr>
              <a:t>Cuando hace </a:t>
            </a:r>
            <a:r>
              <a:rPr lang="es-ES" dirty="0" err="1" smtClean="0">
                <a:latin typeface="American Typewriter"/>
                <a:cs typeface="American Typewriter"/>
              </a:rPr>
              <a:t>frìo</a:t>
            </a:r>
            <a:endParaRPr lang="es-ES" dirty="0" smtClean="0">
              <a:latin typeface="American Typewriter"/>
              <a:cs typeface="American Typewriter"/>
            </a:endParaRPr>
          </a:p>
          <a:p>
            <a:r>
              <a:rPr lang="es-ES" dirty="0" smtClean="0">
                <a:latin typeface="American Typewriter"/>
                <a:cs typeface="American Typewriter"/>
              </a:rPr>
              <a:t>Cuando hace calor</a:t>
            </a:r>
          </a:p>
          <a:p>
            <a:r>
              <a:rPr lang="en-US" dirty="0" smtClean="0">
                <a:latin typeface="American Typewriter"/>
                <a:cs typeface="American Typewriter"/>
              </a:rPr>
              <a:t>A </a:t>
            </a:r>
            <a:r>
              <a:rPr lang="en-US" dirty="0" err="1" smtClean="0">
                <a:latin typeface="American Typewriter"/>
                <a:cs typeface="American Typewriter"/>
              </a:rPr>
              <a:t>menudo</a:t>
            </a:r>
            <a:endParaRPr lang="en-US" dirty="0" smtClean="0">
              <a:latin typeface="American Typewriter"/>
              <a:cs typeface="American Typewriter"/>
            </a:endParaRPr>
          </a:p>
          <a:p>
            <a:r>
              <a:rPr lang="en-US" dirty="0" err="1" smtClean="0">
                <a:latin typeface="American Typewriter"/>
                <a:cs typeface="American Typewriter"/>
              </a:rPr>
              <a:t>Aveces</a:t>
            </a:r>
            <a:endParaRPr lang="en-US" dirty="0" smtClean="0">
              <a:latin typeface="American Typewriter"/>
              <a:cs typeface="American Typewriter"/>
            </a:endParaRPr>
          </a:p>
          <a:p>
            <a:r>
              <a:rPr lang="en-US" dirty="0" err="1" smtClean="0">
                <a:latin typeface="American Typewriter"/>
                <a:cs typeface="American Typewriter"/>
              </a:rPr>
              <a:t>Nunca</a:t>
            </a:r>
            <a:endParaRPr lang="en-US" dirty="0" smtClean="0">
              <a:latin typeface="American Typewriter"/>
              <a:cs typeface="American Typewriter"/>
            </a:endParaRPr>
          </a:p>
          <a:p>
            <a:r>
              <a:rPr lang="en-US" dirty="0" err="1" smtClean="0">
                <a:latin typeface="American Typewriter"/>
                <a:cs typeface="American Typewriter"/>
              </a:rPr>
              <a:t>Siempre</a:t>
            </a:r>
            <a:endParaRPr lang="en-US" dirty="0" smtClean="0">
              <a:latin typeface="American Typewriter"/>
              <a:cs typeface="American Typewriter"/>
            </a:endParaRPr>
          </a:p>
          <a:p>
            <a:r>
              <a:rPr lang="en-US" dirty="0" err="1" smtClean="0">
                <a:latin typeface="American Typewriter"/>
                <a:cs typeface="American Typewriter"/>
              </a:rPr>
              <a:t>Después</a:t>
            </a:r>
            <a:r>
              <a:rPr lang="en-US" dirty="0" smtClean="0">
                <a:latin typeface="American Typewriter"/>
                <a:cs typeface="American Typewriter"/>
              </a:rPr>
              <a:t> de</a:t>
            </a:r>
          </a:p>
          <a:p>
            <a:endParaRPr lang="es-ES" dirty="0" smtClean="0">
              <a:latin typeface="American Typewriter"/>
              <a:cs typeface="American Typewriter"/>
            </a:endParaRPr>
          </a:p>
          <a:p>
            <a:endParaRPr lang="en-US" dirty="0">
              <a:latin typeface="American Typewriter"/>
              <a:cs typeface="American Typewriter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>
            <a:off x="2743200" y="3886200"/>
            <a:ext cx="5867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-762000" y="3810000"/>
            <a:ext cx="60198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81000" y="1600200"/>
            <a:ext cx="1676400" cy="2862322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s-ES" dirty="0" smtClean="0">
                <a:latin typeface="American Typewriter"/>
                <a:cs typeface="American Typewriter"/>
              </a:rPr>
              <a:t>Me</a:t>
            </a:r>
          </a:p>
          <a:p>
            <a:pPr>
              <a:lnSpc>
                <a:spcPct val="200000"/>
              </a:lnSpc>
            </a:pPr>
            <a:r>
              <a:rPr lang="es-ES" dirty="0" smtClean="0">
                <a:latin typeface="American Typewriter"/>
                <a:cs typeface="American Typewriter"/>
              </a:rPr>
              <a:t>Te</a:t>
            </a:r>
          </a:p>
          <a:p>
            <a:pPr>
              <a:lnSpc>
                <a:spcPct val="200000"/>
              </a:lnSpc>
            </a:pPr>
            <a:r>
              <a:rPr lang="es-ES" dirty="0" smtClean="0">
                <a:latin typeface="American Typewriter"/>
                <a:cs typeface="American Typewriter"/>
              </a:rPr>
              <a:t>Le</a:t>
            </a:r>
          </a:p>
          <a:p>
            <a:pPr>
              <a:lnSpc>
                <a:spcPct val="200000"/>
              </a:lnSpc>
            </a:pPr>
            <a:endParaRPr lang="es-ES" dirty="0" smtClean="0">
              <a:latin typeface="American Typewriter"/>
              <a:cs typeface="American Typewriter"/>
            </a:endParaRPr>
          </a:p>
          <a:p>
            <a:pPr>
              <a:lnSpc>
                <a:spcPct val="200000"/>
              </a:lnSpc>
            </a:pPr>
            <a:endParaRPr lang="es-ES" dirty="0">
              <a:latin typeface="American Typewriter"/>
              <a:cs typeface="American Typewriter"/>
            </a:endParaRPr>
          </a:p>
          <a:p>
            <a:pPr>
              <a:lnSpc>
                <a:spcPct val="200000"/>
              </a:lnSpc>
            </a:pPr>
            <a:r>
              <a:rPr lang="es-ES" dirty="0" smtClean="0">
                <a:latin typeface="American Typewriter"/>
                <a:cs typeface="American Typewriter"/>
              </a:rPr>
              <a:t>Nos</a:t>
            </a:r>
          </a:p>
          <a:p>
            <a:pPr>
              <a:lnSpc>
                <a:spcPct val="200000"/>
              </a:lnSpc>
            </a:pPr>
            <a:endParaRPr lang="es-ES" dirty="0" smtClean="0">
              <a:latin typeface="American Typewriter"/>
              <a:cs typeface="American Typewriter"/>
            </a:endParaRPr>
          </a:p>
          <a:p>
            <a:pPr>
              <a:lnSpc>
                <a:spcPct val="200000"/>
              </a:lnSpc>
            </a:pPr>
            <a:r>
              <a:rPr lang="es-ES" dirty="0" smtClean="0">
                <a:latin typeface="American Typewriter"/>
                <a:cs typeface="American Typewriter"/>
              </a:rPr>
              <a:t>Les</a:t>
            </a:r>
            <a:endParaRPr lang="en-US" dirty="0">
              <a:latin typeface="American Typewriter"/>
              <a:cs typeface="American Typewriter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190500" y="2628900"/>
            <a:ext cx="1600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81000" y="2286000"/>
            <a:ext cx="1447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57200" y="2819400"/>
            <a:ext cx="1295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57200" y="37338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American Typewriter"/>
                <a:cs typeface="American Typewriter"/>
              </a:rPr>
              <a:t>Gusta</a:t>
            </a:r>
            <a:endParaRPr lang="en-US" sz="2400" dirty="0">
              <a:latin typeface="American Typewriter"/>
              <a:cs typeface="American Typewriter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12954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  <a:latin typeface="American Typewriter"/>
                <a:cs typeface="American Typewriter"/>
              </a:rPr>
              <a:t>(</a:t>
            </a:r>
            <a:r>
              <a:rPr lang="es-ES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No)</a:t>
            </a:r>
            <a:endParaRPr lang="en-US" dirty="0">
              <a:solidFill>
                <a:srgbClr val="FF0000"/>
              </a:solidFill>
              <a:latin typeface="American Typewriter"/>
              <a:cs typeface="American Typewriter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1000" y="4343400"/>
            <a:ext cx="1143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300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(nada)</a:t>
            </a:r>
            <a:endParaRPr lang="en-US" sz="2300" dirty="0">
              <a:solidFill>
                <a:srgbClr val="FF0000"/>
              </a:solidFill>
              <a:latin typeface="American Typewriter"/>
              <a:cs typeface="American Typewriter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0"/>
            <a:ext cx="91440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700" dirty="0" smtClean="0">
                <a:latin typeface="BIRTH OF A HERO"/>
                <a:cs typeface="BIRTH OF A HERO"/>
              </a:rPr>
              <a:t>¿</a:t>
            </a:r>
            <a:r>
              <a:rPr lang="en-US" sz="5700" dirty="0" err="1" smtClean="0">
                <a:latin typeface="BIRTH OF A HERO"/>
                <a:cs typeface="BIRTH OF A HERO"/>
              </a:rPr>
              <a:t>Qué</a:t>
            </a:r>
            <a:r>
              <a:rPr lang="en-US" sz="5700" dirty="0" smtClean="0">
                <a:latin typeface="BIRTH OF A HERO"/>
                <a:cs typeface="BIRTH OF A HERO"/>
              </a:rPr>
              <a:t> </a:t>
            </a:r>
            <a:r>
              <a:rPr lang="en-US" sz="5700" dirty="0" smtClean="0">
                <a:solidFill>
                  <a:srgbClr val="FF0000"/>
                </a:solidFill>
                <a:latin typeface="BIRTH OF A HERO"/>
                <a:cs typeface="BIRTH OF A HERO"/>
              </a:rPr>
              <a:t>(no) </a:t>
            </a:r>
            <a:r>
              <a:rPr lang="en-US" sz="5700" dirty="0" err="1" smtClean="0">
                <a:latin typeface="BIRTH OF A HERO"/>
                <a:cs typeface="BIRTH OF A HERO"/>
              </a:rPr>
              <a:t>te</a:t>
            </a:r>
            <a:r>
              <a:rPr lang="en-US" sz="5700" dirty="0" smtClean="0">
                <a:latin typeface="BIRTH OF A HERO"/>
                <a:cs typeface="BIRTH OF A HERO"/>
              </a:rPr>
              <a:t> </a:t>
            </a:r>
            <a:r>
              <a:rPr lang="en-US" sz="5700" dirty="0" err="1" smtClean="0">
                <a:latin typeface="BIRTH OF A HERO"/>
                <a:cs typeface="BIRTH OF A HERO"/>
              </a:rPr>
              <a:t>gusta</a:t>
            </a:r>
            <a:r>
              <a:rPr lang="en-US" sz="5700" dirty="0" smtClean="0">
                <a:latin typeface="BIRTH OF A HERO"/>
                <a:cs typeface="BIRTH OF A HERO"/>
              </a:rPr>
              <a:t> </a:t>
            </a:r>
            <a:r>
              <a:rPr lang="en-US" sz="5700" dirty="0" err="1" smtClean="0">
                <a:latin typeface="BIRTH OF A HERO"/>
                <a:cs typeface="BIRTH OF A HERO"/>
              </a:rPr>
              <a:t>hacer</a:t>
            </a:r>
            <a:r>
              <a:rPr lang="en-US" sz="5700" dirty="0" smtClean="0">
                <a:latin typeface="BIRTH OF A HERO"/>
                <a:cs typeface="BIRTH OF A HERO"/>
              </a:rPr>
              <a:t>? </a:t>
            </a:r>
            <a:endParaRPr lang="en-US" sz="5700" dirty="0">
              <a:latin typeface="BIRTH OF A HERO"/>
              <a:cs typeface="BIRTH OF A HERO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09800" y="4572000"/>
            <a:ext cx="457200" cy="646331"/>
          </a:xfrm>
          <a:prstGeom prst="rect">
            <a:avLst/>
          </a:prstGeom>
          <a:solidFill>
            <a:schemeClr val="accent2">
              <a:alpha val="63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American Typewriter"/>
                <a:cs typeface="American Typewriter"/>
              </a:rPr>
              <a:t>y</a:t>
            </a:r>
            <a:endParaRPr lang="en-US" dirty="0" smtClean="0">
              <a:latin typeface="American Typewriter"/>
              <a:cs typeface="American Typewriter"/>
            </a:endParaRPr>
          </a:p>
          <a:p>
            <a:r>
              <a:rPr lang="en-US" dirty="0" err="1" smtClean="0">
                <a:solidFill>
                  <a:srgbClr val="FF0000"/>
                </a:solidFill>
                <a:latin typeface="American Typewriter"/>
                <a:cs typeface="American Typewriter"/>
              </a:rPr>
              <a:t>ni</a:t>
            </a:r>
            <a:endParaRPr lang="en-US" dirty="0">
              <a:solidFill>
                <a:srgbClr val="FF0000"/>
              </a:solidFill>
              <a:latin typeface="American Typewriter"/>
              <a:cs typeface="American Typewriter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4800" y="5867400"/>
            <a:ext cx="175260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A </a:t>
            </a:r>
            <a:r>
              <a:rPr lang="en-US" dirty="0" err="1" smtClean="0">
                <a:latin typeface="American Typewriter"/>
                <a:cs typeface="American Typewriter"/>
              </a:rPr>
              <a:t>mí</a:t>
            </a:r>
            <a:r>
              <a:rPr lang="en-US" dirty="0" smtClean="0"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latin typeface="American Typewriter"/>
                <a:cs typeface="American Typewriter"/>
              </a:rPr>
              <a:t>también</a:t>
            </a:r>
            <a:endParaRPr lang="en-US" dirty="0" smtClean="0">
              <a:latin typeface="American Typewriter"/>
              <a:cs typeface="American Typewriter"/>
            </a:endParaRPr>
          </a:p>
          <a:p>
            <a:r>
              <a:rPr lang="en-US" dirty="0" smtClean="0">
                <a:latin typeface="American Typewriter"/>
                <a:cs typeface="American Typewriter"/>
              </a:rPr>
              <a:t>A </a:t>
            </a:r>
            <a:r>
              <a:rPr lang="en-US" dirty="0" err="1" smtClean="0">
                <a:latin typeface="American Typewriter"/>
                <a:cs typeface="American Typewriter"/>
              </a:rPr>
              <a:t>mí</a:t>
            </a:r>
            <a:r>
              <a:rPr lang="en-US" dirty="0" smtClean="0"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latin typeface="American Typewriter"/>
                <a:cs typeface="American Typewriter"/>
              </a:rPr>
              <a:t>tampoco</a:t>
            </a:r>
            <a:endParaRPr lang="en-US" dirty="0">
              <a:latin typeface="American Typewriter"/>
              <a:cs typeface="American Typewriter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0" y="5257800"/>
            <a:ext cx="2286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76600" y="2286000"/>
            <a:ext cx="2514600" cy="175432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/>
              <a:t>SOY</a:t>
            </a:r>
          </a:p>
          <a:p>
            <a:pPr algn="ctr">
              <a:lnSpc>
                <a:spcPct val="150000"/>
              </a:lnSpc>
            </a:pPr>
            <a:r>
              <a:rPr lang="en-US" dirty="0" smtClean="0"/>
              <a:t>ERES</a:t>
            </a:r>
          </a:p>
          <a:p>
            <a:pPr algn="ctr">
              <a:lnSpc>
                <a:spcPct val="150000"/>
              </a:lnSpc>
            </a:pPr>
            <a:r>
              <a:rPr lang="en-US" dirty="0" smtClean="0"/>
              <a:t>ES</a:t>
            </a:r>
          </a:p>
          <a:p>
            <a:pPr algn="ctr">
              <a:lnSpc>
                <a:spcPct val="150000"/>
              </a:lnSpc>
            </a:pPr>
            <a:endParaRPr lang="en-US" dirty="0" smtClean="0"/>
          </a:p>
          <a:p>
            <a:pPr algn="ctr">
              <a:lnSpc>
                <a:spcPct val="150000"/>
              </a:lnSpc>
            </a:pPr>
            <a:r>
              <a:rPr lang="en-US" dirty="0" smtClean="0"/>
              <a:t>SOMOS</a:t>
            </a:r>
          </a:p>
          <a:p>
            <a:pPr algn="ctr">
              <a:lnSpc>
                <a:spcPct val="150000"/>
              </a:lnSpc>
            </a:pPr>
            <a:endParaRPr lang="en-US" dirty="0" smtClean="0"/>
          </a:p>
          <a:p>
            <a:pPr algn="ctr">
              <a:lnSpc>
                <a:spcPct val="150000"/>
              </a:lnSpc>
            </a:pPr>
            <a:r>
              <a:rPr lang="en-US" dirty="0" smtClean="0"/>
              <a:t>SON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3886994" y="3047206"/>
            <a:ext cx="1371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657600" y="2743200"/>
            <a:ext cx="1905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57600" y="3200400"/>
            <a:ext cx="1828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990600" y="3505200"/>
            <a:ext cx="45727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3734594" y="3504406"/>
            <a:ext cx="4724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172200" y="1225688"/>
            <a:ext cx="2971800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Artìstico (a)(s)</a:t>
            </a:r>
          </a:p>
          <a:p>
            <a:r>
              <a:rPr lang="es-ES" dirty="0" smtClean="0"/>
              <a:t>Atrevido (a)(s)</a:t>
            </a:r>
          </a:p>
          <a:p>
            <a:r>
              <a:rPr lang="es-ES" dirty="0" smtClean="0"/>
              <a:t>Bueno (a)(s)</a:t>
            </a:r>
          </a:p>
          <a:p>
            <a:r>
              <a:rPr lang="es-ES" dirty="0" smtClean="0"/>
              <a:t>Deportista (s)</a:t>
            </a:r>
          </a:p>
          <a:p>
            <a:r>
              <a:rPr lang="es-ES" dirty="0" smtClean="0"/>
              <a:t>Desordenado (a)(s)</a:t>
            </a:r>
          </a:p>
          <a:p>
            <a:r>
              <a:rPr lang="es-ES" dirty="0" smtClean="0"/>
              <a:t>Estudioso (a)(s)</a:t>
            </a:r>
          </a:p>
          <a:p>
            <a:r>
              <a:rPr lang="es-ES" dirty="0" smtClean="0"/>
              <a:t>Gracioso (a)(s)</a:t>
            </a:r>
          </a:p>
          <a:p>
            <a:r>
              <a:rPr lang="es-ES" dirty="0" smtClean="0"/>
              <a:t>Impaciente (s)</a:t>
            </a:r>
          </a:p>
          <a:p>
            <a:r>
              <a:rPr lang="es-ES" dirty="0" smtClean="0"/>
              <a:t>Inteligente (s)</a:t>
            </a:r>
          </a:p>
          <a:p>
            <a:r>
              <a:rPr lang="es-ES" dirty="0" smtClean="0"/>
              <a:t>Ordenado (a)(s)</a:t>
            </a:r>
          </a:p>
          <a:p>
            <a:r>
              <a:rPr lang="es-ES" dirty="0" smtClean="0"/>
              <a:t>Paciente (s)</a:t>
            </a:r>
          </a:p>
          <a:p>
            <a:r>
              <a:rPr lang="es-ES" dirty="0" smtClean="0"/>
              <a:t>Perezoso (a)(s)</a:t>
            </a:r>
          </a:p>
          <a:p>
            <a:r>
              <a:rPr lang="es-ES" dirty="0" smtClean="0"/>
              <a:t>Reservado (a)(s)</a:t>
            </a:r>
          </a:p>
          <a:p>
            <a:r>
              <a:rPr lang="es-ES" dirty="0" smtClean="0"/>
              <a:t>Serio (a)(s)</a:t>
            </a:r>
          </a:p>
          <a:p>
            <a:r>
              <a:rPr lang="es-ES" dirty="0" smtClean="0"/>
              <a:t>Simpàtico (a)(s)</a:t>
            </a:r>
          </a:p>
          <a:p>
            <a:r>
              <a:rPr lang="es-ES" dirty="0" smtClean="0"/>
              <a:t>Sociable (s)</a:t>
            </a:r>
          </a:p>
          <a:p>
            <a:r>
              <a:rPr lang="es-ES" dirty="0" smtClean="0"/>
              <a:t>Talentoso (a)(s)</a:t>
            </a:r>
          </a:p>
          <a:p>
            <a:r>
              <a:rPr lang="es-ES" smtClean="0"/>
              <a:t>Trabajador (a)</a:t>
            </a:r>
            <a:r>
              <a:rPr lang="es-ES" smtClean="0">
                <a:solidFill>
                  <a:srgbClr val="FF0000"/>
                </a:solidFill>
              </a:rPr>
              <a:t>(</a:t>
            </a:r>
            <a:r>
              <a:rPr lang="es-ES" dirty="0" smtClean="0">
                <a:solidFill>
                  <a:srgbClr val="FF0000"/>
                </a:solidFill>
              </a:rPr>
              <a:t>e)</a:t>
            </a:r>
            <a:r>
              <a:rPr lang="es-ES" dirty="0" smtClean="0"/>
              <a:t>(s)</a:t>
            </a:r>
          </a:p>
          <a:p>
            <a:endParaRPr lang="es-ES" dirty="0" smtClean="0"/>
          </a:p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066800" y="838200"/>
            <a:ext cx="2362200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Yo</a:t>
            </a:r>
          </a:p>
          <a:p>
            <a:r>
              <a:rPr lang="es-ES" dirty="0" smtClean="0"/>
              <a:t>Segùn mi familia yo</a:t>
            </a:r>
            <a:endParaRPr lang="en-US" dirty="0" smtClean="0"/>
          </a:p>
          <a:p>
            <a:endParaRPr lang="es-ES" dirty="0" smtClean="0"/>
          </a:p>
          <a:p>
            <a:r>
              <a:rPr lang="es-ES" dirty="0" smtClean="0"/>
              <a:t>Tú</a:t>
            </a:r>
          </a:p>
          <a:p>
            <a:endParaRPr lang="es-ES" dirty="0" smtClean="0"/>
          </a:p>
          <a:p>
            <a:r>
              <a:rPr lang="es-ES" dirty="0" smtClean="0"/>
              <a:t>Él </a:t>
            </a:r>
          </a:p>
          <a:p>
            <a:r>
              <a:rPr lang="es-ES" dirty="0" smtClean="0"/>
              <a:t>Ella</a:t>
            </a:r>
          </a:p>
          <a:p>
            <a:r>
              <a:rPr lang="es-ES" dirty="0" smtClean="0"/>
              <a:t>El  chico</a:t>
            </a:r>
          </a:p>
          <a:p>
            <a:r>
              <a:rPr lang="es-ES" dirty="0" smtClean="0"/>
              <a:t>La chica</a:t>
            </a:r>
          </a:p>
          <a:p>
            <a:r>
              <a:rPr lang="es-ES" dirty="0" smtClean="0"/>
              <a:t>Mi amigo </a:t>
            </a:r>
          </a:p>
          <a:p>
            <a:r>
              <a:rPr lang="es-ES" dirty="0" smtClean="0"/>
              <a:t>Mi amiga</a:t>
            </a:r>
          </a:p>
          <a:p>
            <a:endParaRPr lang="es-ES" dirty="0" smtClean="0"/>
          </a:p>
          <a:p>
            <a:r>
              <a:rPr lang="es-ES" dirty="0" smtClean="0"/>
              <a:t>Ellos</a:t>
            </a:r>
          </a:p>
          <a:p>
            <a:r>
              <a:rPr lang="es-ES" dirty="0" smtClean="0"/>
              <a:t>Ellas</a:t>
            </a:r>
          </a:p>
          <a:p>
            <a:r>
              <a:rPr lang="es-ES" dirty="0" smtClean="0"/>
              <a:t>Los chicos </a:t>
            </a:r>
          </a:p>
          <a:p>
            <a:r>
              <a:rPr lang="es-ES" dirty="0" smtClean="0"/>
              <a:t>Las chicas</a:t>
            </a:r>
          </a:p>
          <a:p>
            <a:r>
              <a:rPr lang="es-ES" dirty="0" smtClean="0"/>
              <a:t>Mis amigos</a:t>
            </a:r>
          </a:p>
          <a:p>
            <a:r>
              <a:rPr lang="es-ES" dirty="0" smtClean="0"/>
              <a:t>Mis amigas</a:t>
            </a:r>
          </a:p>
          <a:p>
            <a:endParaRPr lang="es-ES" dirty="0" smtClean="0"/>
          </a:p>
          <a:p>
            <a:r>
              <a:rPr lang="es-ES" dirty="0" smtClean="0"/>
              <a:t>Nosotros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76600" y="525780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Always ask yourself – 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Masculine or Feminine? </a:t>
            </a:r>
          </a:p>
          <a:p>
            <a:pPr algn="ctr"/>
            <a:r>
              <a:rPr lang="en-US" dirty="0" smtClean="0"/>
              <a:t>Singular or Plural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191000" y="1752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(NO)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90600" y="0"/>
            <a:ext cx="815340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300" dirty="0" smtClean="0">
                <a:latin typeface="BIRTH OF A HERO"/>
                <a:cs typeface="BIRTH OF A HERO"/>
              </a:rPr>
              <a:t>¿</a:t>
            </a:r>
            <a:r>
              <a:rPr lang="en-US" sz="6300" dirty="0" err="1" smtClean="0">
                <a:latin typeface="BIRTH OF A HERO"/>
                <a:cs typeface="BIRTH OF A HERO"/>
              </a:rPr>
              <a:t>Cómo</a:t>
            </a:r>
            <a:r>
              <a:rPr lang="en-US" sz="6300" dirty="0" smtClean="0">
                <a:latin typeface="BIRTH OF A HERO"/>
                <a:cs typeface="BIRTH OF A HERO"/>
              </a:rPr>
              <a:t> </a:t>
            </a:r>
            <a:r>
              <a:rPr lang="en-US" sz="6300" dirty="0" smtClean="0">
                <a:solidFill>
                  <a:srgbClr val="FF0000"/>
                </a:solidFill>
                <a:latin typeface="BIRTH OF A HERO"/>
                <a:cs typeface="BIRTH OF A HERO"/>
              </a:rPr>
              <a:t>(no) </a:t>
            </a:r>
            <a:r>
              <a:rPr lang="en-US" sz="6300" dirty="0" err="1" smtClean="0">
                <a:latin typeface="BIRTH OF A HERO"/>
                <a:cs typeface="BIRTH OF A HERO"/>
              </a:rPr>
              <a:t>eres</a:t>
            </a:r>
            <a:r>
              <a:rPr lang="en-US" sz="6300" dirty="0" smtClean="0">
                <a:latin typeface="BIRTH OF A HERO"/>
                <a:cs typeface="BIRTH OF A HERO"/>
              </a:rPr>
              <a:t>?</a:t>
            </a:r>
            <a:endParaRPr lang="en-US" sz="6300" dirty="0">
              <a:latin typeface="BIRTH OF A HERO"/>
              <a:cs typeface="BIRTH OF A HE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458200" cy="1143000"/>
          </a:xfrm>
        </p:spPr>
        <p:txBody>
          <a:bodyPr/>
          <a:lstStyle/>
          <a:p>
            <a:r>
              <a:rPr lang="en-US" dirty="0" smtClean="0">
                <a:latin typeface="BIRTH OF A HERO"/>
                <a:cs typeface="BIRTH OF A HERO"/>
              </a:rPr>
              <a:t>¿</a:t>
            </a:r>
            <a:r>
              <a:rPr lang="en-US" dirty="0" err="1" smtClean="0">
                <a:latin typeface="BIRTH OF A HERO"/>
                <a:cs typeface="BIRTH OF A HERO"/>
              </a:rPr>
              <a:t>Qué</a:t>
            </a:r>
            <a:r>
              <a:rPr lang="en-US" dirty="0" smtClean="0">
                <a:latin typeface="BIRTH OF A HERO"/>
                <a:cs typeface="BIRTH OF A HERO"/>
              </a:rPr>
              <a:t> </a:t>
            </a:r>
            <a:r>
              <a:rPr lang="en-US" dirty="0" err="1" smtClean="0">
                <a:latin typeface="BIRTH OF A HERO"/>
                <a:cs typeface="BIRTH OF A HERO"/>
              </a:rPr>
              <a:t>te</a:t>
            </a:r>
            <a:r>
              <a:rPr lang="en-US" dirty="0" smtClean="0">
                <a:latin typeface="BIRTH OF A HERO"/>
                <a:cs typeface="BIRTH OF A HERO"/>
              </a:rPr>
              <a:t> </a:t>
            </a:r>
            <a:r>
              <a:rPr lang="en-US" dirty="0" err="1" smtClean="0">
                <a:latin typeface="BIRTH OF A HERO"/>
                <a:cs typeface="BIRTH OF A HERO"/>
              </a:rPr>
              <a:t>gusta</a:t>
            </a:r>
            <a:r>
              <a:rPr lang="en-US" dirty="0" smtClean="0">
                <a:latin typeface="BIRTH OF A HERO"/>
                <a:cs typeface="BIRTH OF A HERO"/>
              </a:rPr>
              <a:t> </a:t>
            </a:r>
            <a:r>
              <a:rPr lang="en-US" dirty="0" err="1" smtClean="0">
                <a:latin typeface="BIRTH OF A HERO"/>
                <a:cs typeface="BIRTH OF A HERO"/>
              </a:rPr>
              <a:t>hacer</a:t>
            </a:r>
            <a:r>
              <a:rPr lang="en-US" dirty="0" smtClean="0">
                <a:latin typeface="BIRTH OF A HERO"/>
                <a:cs typeface="BIRTH OF A HERO"/>
              </a:rPr>
              <a:t>? Oral Exam</a:t>
            </a:r>
            <a:endParaRPr lang="en-US" dirty="0">
              <a:latin typeface="BIRTH OF A HERO"/>
              <a:cs typeface="BIRTH OF A HERO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915400" cy="5791200"/>
          </a:xfrm>
        </p:spPr>
        <p:txBody>
          <a:bodyPr>
            <a:noAutofit/>
          </a:bodyPr>
          <a:lstStyle/>
          <a:p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Greet your partner (say hello, ask their name &amp; how they are)</a:t>
            </a:r>
          </a:p>
          <a:p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A: ¿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Qué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te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gusta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hacer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?</a:t>
            </a:r>
          </a:p>
          <a:p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B: Me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gusta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___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____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____ ¿Y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tú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?</a:t>
            </a:r>
          </a:p>
          <a:p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A: Me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gusta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____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____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____. </a:t>
            </a:r>
          </a:p>
          <a:p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B: ¿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Qué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no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te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gusta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hacer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?</a:t>
            </a:r>
          </a:p>
          <a:p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A: No me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gusta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(nada)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ni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____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ni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___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ni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____. ¿ Y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tú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?</a:t>
            </a:r>
          </a:p>
          <a:p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B: No me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gusta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(nada)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ni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____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ni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___ </a:t>
            </a:r>
            <a:r>
              <a:rPr lang="en-US" sz="2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ni</a:t>
            </a:r>
            <a:r>
              <a:rPr lang="en-US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____. </a:t>
            </a:r>
          </a:p>
          <a:p>
            <a:r>
              <a:rPr lang="en-US" sz="2200" dirty="0" smtClean="0"/>
              <a:t>A: ¿</a:t>
            </a:r>
            <a:r>
              <a:rPr lang="en-US" sz="2200" dirty="0" err="1" smtClean="0"/>
              <a:t>Cómo</a:t>
            </a:r>
            <a:r>
              <a:rPr lang="en-US" sz="2200" dirty="0" smtClean="0"/>
              <a:t> </a:t>
            </a:r>
            <a:r>
              <a:rPr lang="en-US" sz="2200" dirty="0" err="1" smtClean="0"/>
              <a:t>eres</a:t>
            </a:r>
            <a:r>
              <a:rPr lang="en-US" sz="2200" dirty="0" smtClean="0"/>
              <a:t> </a:t>
            </a:r>
            <a:r>
              <a:rPr lang="en-US" sz="2200" dirty="0" err="1" smtClean="0"/>
              <a:t>tú</a:t>
            </a:r>
            <a:r>
              <a:rPr lang="en-US" sz="2200" dirty="0" smtClean="0"/>
              <a:t>?</a:t>
            </a:r>
          </a:p>
          <a:p>
            <a:r>
              <a:rPr lang="en-US" sz="2200" dirty="0" smtClean="0"/>
              <a:t>B: Soy ____</a:t>
            </a:r>
            <a:r>
              <a:rPr lang="en-US" sz="2200" dirty="0" err="1" smtClean="0"/>
              <a:t>y</a:t>
            </a:r>
            <a:r>
              <a:rPr lang="en-US" sz="2200" dirty="0" smtClean="0"/>
              <a:t> ___</a:t>
            </a:r>
            <a:r>
              <a:rPr lang="en-US" sz="2200" dirty="0" err="1" smtClean="0"/>
              <a:t>y</a:t>
            </a:r>
            <a:r>
              <a:rPr lang="en-US" sz="2200" dirty="0" smtClean="0"/>
              <a:t>____. ¿ Y </a:t>
            </a:r>
            <a:r>
              <a:rPr lang="en-US" sz="2200" dirty="0" err="1" smtClean="0"/>
              <a:t>tú</a:t>
            </a:r>
            <a:r>
              <a:rPr lang="en-US" sz="2200" dirty="0" smtClean="0"/>
              <a:t>?</a:t>
            </a:r>
          </a:p>
          <a:p>
            <a:r>
              <a:rPr lang="en-US" sz="2200" dirty="0" err="1" smtClean="0"/>
              <a:t>A:Soy</a:t>
            </a:r>
            <a:r>
              <a:rPr lang="en-US" sz="2200" dirty="0" smtClean="0"/>
              <a:t> ____</a:t>
            </a:r>
            <a:r>
              <a:rPr lang="en-US" sz="2200" dirty="0" err="1" smtClean="0"/>
              <a:t>y</a:t>
            </a:r>
            <a:r>
              <a:rPr lang="en-US" sz="2200" dirty="0" smtClean="0"/>
              <a:t> ___</a:t>
            </a:r>
            <a:r>
              <a:rPr lang="en-US" sz="2200" dirty="0" err="1" smtClean="0"/>
              <a:t>y</a:t>
            </a:r>
            <a:r>
              <a:rPr lang="en-US" sz="2200" dirty="0" smtClean="0"/>
              <a:t>____. </a:t>
            </a:r>
          </a:p>
          <a:p>
            <a:r>
              <a:rPr lang="en-US" sz="2200" dirty="0" smtClean="0"/>
              <a:t>B: ¿</a:t>
            </a:r>
            <a:r>
              <a:rPr lang="en-US" sz="2200" dirty="0" err="1" smtClean="0"/>
              <a:t>Cómo</a:t>
            </a:r>
            <a:r>
              <a:rPr lang="en-US" sz="2200" dirty="0" smtClean="0"/>
              <a:t> NO </a:t>
            </a:r>
            <a:r>
              <a:rPr lang="en-US" sz="2200" dirty="0" err="1" smtClean="0"/>
              <a:t>eres</a:t>
            </a:r>
            <a:r>
              <a:rPr lang="en-US" sz="2200" dirty="0" smtClean="0"/>
              <a:t>?</a:t>
            </a:r>
          </a:p>
          <a:p>
            <a:r>
              <a:rPr lang="en-US" sz="2200" dirty="0" smtClean="0"/>
              <a:t>A: No soy </a:t>
            </a:r>
            <a:r>
              <a:rPr lang="en-US" sz="2200" dirty="0" err="1" smtClean="0"/>
              <a:t>ni</a:t>
            </a:r>
            <a:r>
              <a:rPr lang="en-US" sz="2200" dirty="0" smtClean="0"/>
              <a:t> ____ </a:t>
            </a:r>
            <a:r>
              <a:rPr lang="en-US" sz="2200" dirty="0" err="1" smtClean="0"/>
              <a:t>ni</a:t>
            </a:r>
            <a:r>
              <a:rPr lang="en-US" sz="2200" dirty="0" smtClean="0"/>
              <a:t> ___ </a:t>
            </a:r>
            <a:r>
              <a:rPr lang="en-US" sz="2200" dirty="0" err="1" smtClean="0"/>
              <a:t>ni</a:t>
            </a:r>
            <a:r>
              <a:rPr lang="en-US" sz="2200" dirty="0" smtClean="0"/>
              <a:t> ____ ¿Y </a:t>
            </a:r>
            <a:r>
              <a:rPr lang="en-US" sz="2200" dirty="0" err="1" smtClean="0"/>
              <a:t>tú</a:t>
            </a:r>
            <a:r>
              <a:rPr lang="en-US" sz="2200" dirty="0" smtClean="0"/>
              <a:t>?</a:t>
            </a:r>
          </a:p>
          <a:p>
            <a:r>
              <a:rPr lang="en-US" sz="2200" dirty="0" smtClean="0"/>
              <a:t>B: No soy </a:t>
            </a:r>
            <a:r>
              <a:rPr lang="en-US" sz="2200" dirty="0" err="1" smtClean="0"/>
              <a:t>ni</a:t>
            </a:r>
            <a:r>
              <a:rPr lang="en-US" sz="2200" dirty="0" smtClean="0"/>
              <a:t> ___ </a:t>
            </a:r>
            <a:r>
              <a:rPr lang="en-US" sz="2200" dirty="0" err="1" smtClean="0"/>
              <a:t>ni</a:t>
            </a:r>
            <a:r>
              <a:rPr lang="en-US" sz="2200" dirty="0" smtClean="0"/>
              <a:t> ____ </a:t>
            </a:r>
            <a:r>
              <a:rPr lang="en-US" sz="2200" dirty="0" err="1" smtClean="0"/>
              <a:t>ni</a:t>
            </a:r>
            <a:r>
              <a:rPr lang="en-US" sz="2200" dirty="0" smtClean="0"/>
              <a:t> ____. </a:t>
            </a:r>
          </a:p>
          <a:p>
            <a:r>
              <a:rPr lang="en-US" sz="2200" dirty="0" smtClean="0"/>
              <a:t>¡MUCHO GUSTO!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91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762000"/>
                <a:gridCol w="762000"/>
                <a:gridCol w="685800"/>
                <a:gridCol w="762000"/>
                <a:gridCol w="685800"/>
              </a:tblGrid>
              <a:tr h="623455">
                <a:tc>
                  <a:txBody>
                    <a:bodyPr/>
                    <a:lstStyle/>
                    <a:p>
                      <a:r>
                        <a:rPr lang="en-US" dirty="0" smtClean="0"/>
                        <a:t>1A/1B</a:t>
                      </a:r>
                      <a:r>
                        <a:rPr lang="en-US" baseline="0" dirty="0" smtClean="0"/>
                        <a:t> Oral Exam </a:t>
                      </a:r>
                    </a:p>
                    <a:p>
                      <a:r>
                        <a:rPr lang="en-US" baseline="0" dirty="0" smtClean="0"/>
                        <a:t>Student Names _________________________________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623455">
                <a:tc>
                  <a:txBody>
                    <a:bodyPr/>
                    <a:lstStyle/>
                    <a:p>
                      <a:r>
                        <a:rPr lang="en-US" dirty="0" smtClean="0"/>
                        <a:t>Greet</a:t>
                      </a:r>
                      <a:r>
                        <a:rPr lang="en-US" baseline="0" dirty="0" smtClean="0"/>
                        <a:t> your partner </a:t>
                      </a:r>
                    </a:p>
                    <a:p>
                      <a:r>
                        <a:rPr lang="en-US" sz="900" baseline="0" dirty="0" smtClean="0"/>
                        <a:t>(</a:t>
                      </a:r>
                      <a:r>
                        <a:rPr lang="en-US" sz="900" baseline="0" dirty="0" err="1" smtClean="0"/>
                        <a:t>Hola</a:t>
                      </a:r>
                      <a:r>
                        <a:rPr lang="en-US" sz="900" baseline="0" dirty="0" smtClean="0"/>
                        <a:t>, </a:t>
                      </a:r>
                      <a:r>
                        <a:rPr lang="en-US" sz="900" baseline="0" dirty="0" err="1" smtClean="0"/>
                        <a:t>buenos</a:t>
                      </a:r>
                      <a:r>
                        <a:rPr lang="en-US" sz="900" baseline="0" dirty="0" smtClean="0"/>
                        <a:t> </a:t>
                      </a:r>
                      <a:r>
                        <a:rPr lang="en-US" sz="900" baseline="0" dirty="0" err="1" smtClean="0"/>
                        <a:t>días</a:t>
                      </a:r>
                      <a:r>
                        <a:rPr lang="en-US" sz="900" baseline="0" dirty="0" smtClean="0"/>
                        <a:t>, </a:t>
                      </a:r>
                      <a:r>
                        <a:rPr lang="en-US" sz="900" baseline="0" dirty="0" err="1" smtClean="0"/>
                        <a:t>buenas</a:t>
                      </a:r>
                      <a:r>
                        <a:rPr lang="en-US" sz="900" baseline="0" dirty="0" smtClean="0"/>
                        <a:t> </a:t>
                      </a:r>
                      <a:r>
                        <a:rPr lang="en-US" sz="900" baseline="0" dirty="0" err="1" smtClean="0"/>
                        <a:t>tardes</a:t>
                      </a:r>
                      <a:r>
                        <a:rPr lang="en-US" sz="900" baseline="0" dirty="0" smtClean="0"/>
                        <a:t>, </a:t>
                      </a:r>
                      <a:r>
                        <a:rPr lang="en-US" sz="900" baseline="0" dirty="0" err="1" smtClean="0"/>
                        <a:t>buenas</a:t>
                      </a:r>
                      <a:r>
                        <a:rPr lang="en-US" sz="900" baseline="0" dirty="0" smtClean="0"/>
                        <a:t> </a:t>
                      </a:r>
                      <a:r>
                        <a:rPr lang="en-US" sz="900" baseline="0" dirty="0" err="1" smtClean="0"/>
                        <a:t>noches</a:t>
                      </a:r>
                      <a:r>
                        <a:rPr lang="en-US" sz="900" baseline="0" dirty="0" smtClean="0"/>
                        <a:t>, ¿</a:t>
                      </a:r>
                      <a:r>
                        <a:rPr lang="en-US" sz="900" baseline="0" dirty="0" err="1" smtClean="0"/>
                        <a:t>Cómo</a:t>
                      </a:r>
                      <a:r>
                        <a:rPr lang="en-US" sz="900" baseline="0" dirty="0" smtClean="0"/>
                        <a:t> </a:t>
                      </a:r>
                      <a:r>
                        <a:rPr lang="en-US" sz="900" baseline="0" dirty="0" err="1" smtClean="0"/>
                        <a:t>te</a:t>
                      </a:r>
                      <a:r>
                        <a:rPr lang="en-US" sz="900" baseline="0" dirty="0" smtClean="0"/>
                        <a:t> llamas? Me </a:t>
                      </a:r>
                      <a:r>
                        <a:rPr lang="en-US" sz="900" baseline="0" dirty="0" err="1" smtClean="0"/>
                        <a:t>llamo</a:t>
                      </a:r>
                      <a:r>
                        <a:rPr lang="en-US" sz="900" baseline="0" dirty="0" smtClean="0"/>
                        <a:t> . . . ¿</a:t>
                      </a:r>
                      <a:r>
                        <a:rPr lang="en-US" sz="900" baseline="0" dirty="0" err="1" smtClean="0"/>
                        <a:t>Cómo</a:t>
                      </a:r>
                      <a:r>
                        <a:rPr lang="en-US" sz="900" baseline="0" dirty="0" smtClean="0"/>
                        <a:t> </a:t>
                      </a:r>
                      <a:r>
                        <a:rPr lang="en-US" sz="900" baseline="0" dirty="0" err="1" smtClean="0"/>
                        <a:t>estás</a:t>
                      </a:r>
                      <a:r>
                        <a:rPr lang="en-US" sz="900" baseline="0" dirty="0" smtClean="0"/>
                        <a:t>? </a:t>
                      </a:r>
                      <a:r>
                        <a:rPr lang="en-US" sz="900" baseline="0" dirty="0" err="1" smtClean="0"/>
                        <a:t>Bién</a:t>
                      </a:r>
                      <a:r>
                        <a:rPr lang="en-US" sz="900" baseline="0" dirty="0" smtClean="0"/>
                        <a:t> etc.) LATER: Mucho gusto, </a:t>
                      </a:r>
                      <a:r>
                        <a:rPr lang="en-US" sz="900" baseline="0" dirty="0" err="1" smtClean="0"/>
                        <a:t>hasta</a:t>
                      </a:r>
                      <a:r>
                        <a:rPr lang="en-US" sz="900" baseline="0" dirty="0" smtClean="0"/>
                        <a:t> </a:t>
                      </a:r>
                      <a:r>
                        <a:rPr lang="en-US" sz="900" baseline="0" dirty="0" err="1" smtClean="0"/>
                        <a:t>luego</a:t>
                      </a:r>
                      <a:r>
                        <a:rPr lang="en-US" sz="900" baseline="0" dirty="0" smtClean="0"/>
                        <a:t>, </a:t>
                      </a:r>
                      <a:r>
                        <a:rPr lang="en-US" sz="900" baseline="0" dirty="0" err="1" smtClean="0"/>
                        <a:t>chao</a:t>
                      </a:r>
                      <a:r>
                        <a:rPr lang="en-US" sz="900" baseline="0" dirty="0" smtClean="0"/>
                        <a:t>, adios, </a:t>
                      </a:r>
                      <a:r>
                        <a:rPr lang="en-US" sz="900" baseline="0" dirty="0" err="1" smtClean="0"/>
                        <a:t>nos</a:t>
                      </a:r>
                      <a:r>
                        <a:rPr lang="en-US" sz="900" baseline="0" dirty="0" smtClean="0"/>
                        <a:t> </a:t>
                      </a:r>
                      <a:r>
                        <a:rPr lang="en-US" sz="900" baseline="0" dirty="0" err="1" smtClean="0"/>
                        <a:t>vemos</a:t>
                      </a:r>
                      <a:r>
                        <a:rPr lang="en-US" sz="900" baseline="0" dirty="0" smtClean="0"/>
                        <a:t> etc. 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3455">
                <a:tc>
                  <a:txBody>
                    <a:bodyPr/>
                    <a:lstStyle/>
                    <a:p>
                      <a:r>
                        <a:rPr lang="en-US" dirty="0" smtClean="0"/>
                        <a:t>Ask your partner what they like to do</a:t>
                      </a:r>
                    </a:p>
                    <a:p>
                      <a:r>
                        <a:rPr lang="en-US" sz="1000" dirty="0" smtClean="0"/>
                        <a:t>¿</a:t>
                      </a:r>
                      <a:r>
                        <a:rPr lang="en-US" sz="1000" dirty="0" err="1" smtClean="0"/>
                        <a:t>Qúe</a:t>
                      </a:r>
                      <a:r>
                        <a:rPr lang="en-US" sz="1000" dirty="0" smtClean="0"/>
                        <a:t> </a:t>
                      </a:r>
                      <a:r>
                        <a:rPr lang="en-US" sz="1000" dirty="0" err="1" smtClean="0"/>
                        <a:t>te</a:t>
                      </a:r>
                      <a:r>
                        <a:rPr lang="en-US" sz="1000" dirty="0" smtClean="0"/>
                        <a:t> </a:t>
                      </a:r>
                      <a:r>
                        <a:rPr lang="en-US" sz="1000" dirty="0" err="1" smtClean="0"/>
                        <a:t>gusta</a:t>
                      </a:r>
                      <a:r>
                        <a:rPr lang="en-US" sz="1000" dirty="0" smtClean="0"/>
                        <a:t> </a:t>
                      </a:r>
                      <a:r>
                        <a:rPr lang="en-US" sz="1000" dirty="0" err="1" smtClean="0"/>
                        <a:t>hacer</a:t>
                      </a:r>
                      <a:r>
                        <a:rPr lang="en-US" sz="1000" dirty="0" smtClean="0"/>
                        <a:t>?, ¿Y </a:t>
                      </a:r>
                      <a:r>
                        <a:rPr lang="en-US" sz="1000" dirty="0" err="1" smtClean="0"/>
                        <a:t>tú</a:t>
                      </a:r>
                      <a:r>
                        <a:rPr lang="en-US" sz="1000" dirty="0" smtClean="0"/>
                        <a:t>?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3455">
                <a:tc>
                  <a:txBody>
                    <a:bodyPr/>
                    <a:lstStyle/>
                    <a:p>
                      <a:r>
                        <a:rPr lang="en-US" dirty="0" smtClean="0"/>
                        <a:t>Tell your partner 3</a:t>
                      </a:r>
                      <a:r>
                        <a:rPr lang="en-US" baseline="0" dirty="0" smtClean="0"/>
                        <a:t> things you like to do</a:t>
                      </a:r>
                    </a:p>
                    <a:p>
                      <a:r>
                        <a:rPr lang="en-US" sz="1000" baseline="0" dirty="0" smtClean="0"/>
                        <a:t>Me </a:t>
                      </a:r>
                      <a:r>
                        <a:rPr lang="en-US" sz="1000" baseline="0" dirty="0" err="1" smtClean="0"/>
                        <a:t>gusta</a:t>
                      </a:r>
                      <a:r>
                        <a:rPr lang="en-US" sz="1000" baseline="0" dirty="0" smtClean="0"/>
                        <a:t> _____ </a:t>
                      </a:r>
                      <a:r>
                        <a:rPr lang="en-US" sz="1000" baseline="0" dirty="0" err="1" smtClean="0"/>
                        <a:t>y</a:t>
                      </a:r>
                      <a:r>
                        <a:rPr lang="en-US" sz="1000" baseline="0" dirty="0" smtClean="0"/>
                        <a:t> ______ </a:t>
                      </a:r>
                      <a:r>
                        <a:rPr lang="en-US" sz="1000" baseline="0" dirty="0" err="1" smtClean="0"/>
                        <a:t>y</a:t>
                      </a:r>
                      <a:r>
                        <a:rPr lang="en-US" sz="1000" baseline="0" dirty="0" smtClean="0"/>
                        <a:t> ________. 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3455">
                <a:tc>
                  <a:txBody>
                    <a:bodyPr/>
                    <a:lstStyle/>
                    <a:p>
                      <a:r>
                        <a:rPr lang="en-US" dirty="0" smtClean="0"/>
                        <a:t>Ask your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partner what they do NOT like to do</a:t>
                      </a:r>
                    </a:p>
                    <a:p>
                      <a:r>
                        <a:rPr lang="en-US" sz="1000" dirty="0" smtClean="0"/>
                        <a:t>¿</a:t>
                      </a:r>
                      <a:r>
                        <a:rPr lang="en-US" sz="1000" dirty="0" err="1" smtClean="0"/>
                        <a:t>Qué</a:t>
                      </a:r>
                      <a:r>
                        <a:rPr lang="en-US" sz="1000" dirty="0" smtClean="0"/>
                        <a:t> no </a:t>
                      </a:r>
                      <a:r>
                        <a:rPr lang="en-US" sz="1000" dirty="0" err="1" smtClean="0"/>
                        <a:t>te</a:t>
                      </a:r>
                      <a:r>
                        <a:rPr lang="en-US" sz="1000" dirty="0" smtClean="0"/>
                        <a:t> </a:t>
                      </a:r>
                      <a:r>
                        <a:rPr lang="en-US" sz="1000" dirty="0" err="1" smtClean="0"/>
                        <a:t>gusta</a:t>
                      </a:r>
                      <a:r>
                        <a:rPr lang="en-US" sz="1000" dirty="0" smtClean="0"/>
                        <a:t> </a:t>
                      </a:r>
                      <a:r>
                        <a:rPr lang="en-US" sz="1000" dirty="0" err="1" smtClean="0"/>
                        <a:t>hacer</a:t>
                      </a:r>
                      <a:r>
                        <a:rPr lang="en-US" sz="1000" dirty="0" smtClean="0"/>
                        <a:t>?, ¿Y </a:t>
                      </a:r>
                      <a:r>
                        <a:rPr lang="en-US" sz="1000" dirty="0" err="1" smtClean="0"/>
                        <a:t>tú</a:t>
                      </a:r>
                      <a:r>
                        <a:rPr lang="en-US" sz="1000" dirty="0" smtClean="0"/>
                        <a:t>?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3455">
                <a:tc>
                  <a:txBody>
                    <a:bodyPr/>
                    <a:lstStyle/>
                    <a:p>
                      <a:r>
                        <a:rPr lang="en-US" dirty="0" smtClean="0"/>
                        <a:t>Tell your partner </a:t>
                      </a:r>
                      <a:r>
                        <a:rPr lang="en-US" baseline="0" dirty="0" smtClean="0"/>
                        <a:t>3 things that you do NOT like to do</a:t>
                      </a:r>
                    </a:p>
                    <a:p>
                      <a:r>
                        <a:rPr lang="en-US" sz="1000" baseline="0" dirty="0" smtClean="0"/>
                        <a:t>No me </a:t>
                      </a:r>
                      <a:r>
                        <a:rPr lang="en-US" sz="1000" baseline="0" dirty="0" err="1" smtClean="0"/>
                        <a:t>gusta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baseline="0" dirty="0" err="1" smtClean="0"/>
                        <a:t>ni</a:t>
                      </a:r>
                      <a:r>
                        <a:rPr lang="en-US" sz="1000" baseline="0" dirty="0" smtClean="0"/>
                        <a:t>____ </a:t>
                      </a:r>
                      <a:r>
                        <a:rPr lang="en-US" sz="1000" baseline="0" dirty="0" err="1" smtClean="0"/>
                        <a:t>ni</a:t>
                      </a:r>
                      <a:r>
                        <a:rPr lang="en-US" sz="1000" baseline="0" dirty="0" smtClean="0"/>
                        <a:t>_____ </a:t>
                      </a:r>
                      <a:r>
                        <a:rPr lang="en-US" sz="1000" baseline="0" dirty="0" err="1" smtClean="0"/>
                        <a:t>ni</a:t>
                      </a:r>
                      <a:r>
                        <a:rPr lang="en-US" sz="1000" baseline="0" dirty="0" smtClean="0"/>
                        <a:t>_________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3455">
                <a:tc>
                  <a:txBody>
                    <a:bodyPr/>
                    <a:lstStyle/>
                    <a:p>
                      <a:r>
                        <a:rPr lang="en-US" dirty="0" smtClean="0"/>
                        <a:t>Ask your partner what they are like</a:t>
                      </a:r>
                    </a:p>
                    <a:p>
                      <a:r>
                        <a:rPr lang="en-US" sz="1000" dirty="0" smtClean="0"/>
                        <a:t>¿</a:t>
                      </a:r>
                      <a:r>
                        <a:rPr lang="en-US" sz="1000" dirty="0" err="1" smtClean="0"/>
                        <a:t>Cómo</a:t>
                      </a:r>
                      <a:r>
                        <a:rPr lang="en-US" sz="1000" dirty="0" smtClean="0"/>
                        <a:t> </a:t>
                      </a:r>
                      <a:r>
                        <a:rPr lang="en-US" sz="1000" dirty="0" err="1" smtClean="0"/>
                        <a:t>eres</a:t>
                      </a:r>
                      <a:r>
                        <a:rPr lang="en-US" sz="1000" dirty="0" smtClean="0"/>
                        <a:t>?, ¿Y </a:t>
                      </a:r>
                      <a:r>
                        <a:rPr lang="en-US" sz="1000" dirty="0" err="1" smtClean="0"/>
                        <a:t>tú</a:t>
                      </a:r>
                      <a:r>
                        <a:rPr lang="en-US" sz="1000" dirty="0" smtClean="0"/>
                        <a:t>?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3455">
                <a:tc>
                  <a:txBody>
                    <a:bodyPr/>
                    <a:lstStyle/>
                    <a:p>
                      <a:r>
                        <a:rPr lang="en-US" dirty="0" smtClean="0"/>
                        <a:t>Tell</a:t>
                      </a:r>
                      <a:r>
                        <a:rPr lang="en-US" baseline="0" dirty="0" smtClean="0"/>
                        <a:t> your partner what you are like</a:t>
                      </a:r>
                    </a:p>
                    <a:p>
                      <a:r>
                        <a:rPr lang="en-US" sz="1000" baseline="0" dirty="0" smtClean="0"/>
                        <a:t>Soy ____ </a:t>
                      </a:r>
                      <a:r>
                        <a:rPr lang="en-US" sz="1000" baseline="0" dirty="0" err="1" smtClean="0"/>
                        <a:t>y</a:t>
                      </a:r>
                      <a:r>
                        <a:rPr lang="en-US" sz="1000" baseline="0" dirty="0" smtClean="0"/>
                        <a:t> _____ </a:t>
                      </a:r>
                      <a:r>
                        <a:rPr lang="en-US" sz="1000" baseline="0" dirty="0" err="1" smtClean="0"/>
                        <a:t>y</a:t>
                      </a:r>
                      <a:r>
                        <a:rPr lang="en-US" sz="1000" baseline="0" dirty="0" smtClean="0"/>
                        <a:t> _______, </a:t>
                      </a:r>
                      <a:r>
                        <a:rPr lang="en-US" sz="1000" baseline="0" dirty="0" err="1" smtClean="0"/>
                        <a:t>según</a:t>
                      </a:r>
                      <a:r>
                        <a:rPr lang="en-US" sz="1000" baseline="0" dirty="0" smtClean="0"/>
                        <a:t> mi </a:t>
                      </a:r>
                      <a:r>
                        <a:rPr lang="en-US" sz="1000" baseline="0" dirty="0" err="1" smtClean="0"/>
                        <a:t>familia</a:t>
                      </a:r>
                      <a:r>
                        <a:rPr lang="en-US" sz="1000" baseline="0" dirty="0" smtClean="0"/>
                        <a:t> soy . . .  *remember to match gender!!!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3455">
                <a:tc>
                  <a:txBody>
                    <a:bodyPr/>
                    <a:lstStyle/>
                    <a:p>
                      <a:r>
                        <a:rPr lang="en-US" dirty="0" smtClean="0"/>
                        <a:t>Ask your partner what they are NOT like</a:t>
                      </a:r>
                    </a:p>
                    <a:p>
                      <a:r>
                        <a:rPr lang="en-US" sz="1000" dirty="0" smtClean="0"/>
                        <a:t>¿</a:t>
                      </a:r>
                      <a:r>
                        <a:rPr lang="en-US" sz="1000" dirty="0" err="1" smtClean="0"/>
                        <a:t>Cómo</a:t>
                      </a:r>
                      <a:r>
                        <a:rPr lang="en-US" sz="1000" dirty="0" smtClean="0"/>
                        <a:t> NO </a:t>
                      </a:r>
                      <a:r>
                        <a:rPr lang="en-US" sz="1000" dirty="0" err="1" smtClean="0"/>
                        <a:t>eres</a:t>
                      </a:r>
                      <a:r>
                        <a:rPr lang="en-US" sz="1000" dirty="0" smtClean="0"/>
                        <a:t>? ¿Y </a:t>
                      </a:r>
                      <a:r>
                        <a:rPr lang="en-US" sz="1000" dirty="0" err="1" smtClean="0"/>
                        <a:t>tú</a:t>
                      </a:r>
                      <a:r>
                        <a:rPr lang="en-US" sz="1000" dirty="0" smtClean="0"/>
                        <a:t>?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3455">
                <a:tc>
                  <a:txBody>
                    <a:bodyPr/>
                    <a:lstStyle/>
                    <a:p>
                      <a:r>
                        <a:rPr lang="en-US" dirty="0" smtClean="0"/>
                        <a:t>Tell</a:t>
                      </a:r>
                      <a:r>
                        <a:rPr lang="en-US" baseline="0" dirty="0" smtClean="0"/>
                        <a:t> your partner what you are NOT like</a:t>
                      </a:r>
                    </a:p>
                    <a:p>
                      <a:r>
                        <a:rPr lang="en-US" sz="1000" baseline="0" dirty="0" smtClean="0"/>
                        <a:t>No soy </a:t>
                      </a:r>
                      <a:r>
                        <a:rPr lang="en-US" sz="1000" baseline="0" dirty="0" err="1" smtClean="0"/>
                        <a:t>ni</a:t>
                      </a:r>
                      <a:r>
                        <a:rPr lang="en-US" sz="1000" baseline="0" dirty="0" smtClean="0"/>
                        <a:t>______ </a:t>
                      </a:r>
                      <a:r>
                        <a:rPr lang="en-US" sz="1000" baseline="0" dirty="0" err="1" smtClean="0"/>
                        <a:t>ni</a:t>
                      </a:r>
                      <a:r>
                        <a:rPr lang="en-US" sz="1000" baseline="0" dirty="0" smtClean="0"/>
                        <a:t>______ </a:t>
                      </a:r>
                      <a:r>
                        <a:rPr lang="en-US" sz="1000" baseline="0" dirty="0" err="1" smtClean="0"/>
                        <a:t>ni</a:t>
                      </a:r>
                      <a:r>
                        <a:rPr lang="en-US" sz="1000" baseline="0" dirty="0" smtClean="0"/>
                        <a:t>_____. *remember to match gender!!!!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3455">
                <a:tc>
                  <a:txBody>
                    <a:bodyPr/>
                    <a:lstStyle/>
                    <a:p>
                      <a:r>
                        <a:rPr lang="en-US" dirty="0" smtClean="0"/>
                        <a:t>Overall:</a:t>
                      </a:r>
                      <a:r>
                        <a:rPr lang="en-US" baseline="0" dirty="0" smtClean="0"/>
                        <a:t> Pronunciation, confidence, fluency etc.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533400"/>
            <a:ext cx="8305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Me </a:t>
            </a:r>
            <a:r>
              <a:rPr lang="en-US" sz="3000" dirty="0" err="1" smtClean="0"/>
              <a:t>gusta</a:t>
            </a:r>
            <a:r>
              <a:rPr lang="en-US" sz="3000" dirty="0" smtClean="0"/>
              <a:t> </a:t>
            </a:r>
            <a:r>
              <a:rPr lang="en-US" sz="3000" dirty="0" err="1" smtClean="0"/>
              <a:t>reírse</a:t>
            </a:r>
            <a:r>
              <a:rPr lang="en-US" sz="3000" dirty="0" smtClean="0"/>
              <a:t> a </a:t>
            </a:r>
            <a:r>
              <a:rPr lang="en-US" sz="3000" dirty="0" err="1" smtClean="0"/>
              <a:t>menudo</a:t>
            </a:r>
            <a:endParaRPr lang="en-US" sz="3000" dirty="0" smtClean="0"/>
          </a:p>
          <a:p>
            <a:r>
              <a:rPr lang="en-US" sz="3000" dirty="0" smtClean="0"/>
              <a:t>Me </a:t>
            </a:r>
            <a:r>
              <a:rPr lang="en-US" sz="3000" dirty="0" err="1" smtClean="0"/>
              <a:t>gusta</a:t>
            </a:r>
            <a:r>
              <a:rPr lang="en-US" sz="3000" dirty="0" smtClean="0"/>
              <a:t> </a:t>
            </a:r>
            <a:r>
              <a:rPr lang="en-US" sz="3000" dirty="0" err="1" smtClean="0"/>
              <a:t>jugar</a:t>
            </a:r>
            <a:r>
              <a:rPr lang="en-US" sz="3000" dirty="0" smtClean="0"/>
              <a:t> </a:t>
            </a:r>
            <a:r>
              <a:rPr lang="en-US" sz="3000" dirty="0" err="1" smtClean="0"/>
              <a:t>fútbol</a:t>
            </a:r>
            <a:r>
              <a:rPr lang="en-US" sz="3000" dirty="0" smtClean="0"/>
              <a:t> </a:t>
            </a:r>
            <a:r>
              <a:rPr lang="en-US" sz="3000" dirty="0" err="1" smtClean="0"/>
              <a:t>despues</a:t>
            </a:r>
            <a:r>
              <a:rPr lang="en-US" sz="3000" dirty="0" smtClean="0"/>
              <a:t> de la </a:t>
            </a:r>
            <a:r>
              <a:rPr lang="en-US" sz="3000" dirty="0" err="1" smtClean="0"/>
              <a:t>escuela</a:t>
            </a:r>
            <a:endParaRPr lang="en-US" sz="3000" dirty="0" smtClean="0"/>
          </a:p>
          <a:p>
            <a:r>
              <a:rPr lang="en-US" sz="3000" dirty="0" smtClean="0"/>
              <a:t>Me </a:t>
            </a:r>
            <a:r>
              <a:rPr lang="en-US" sz="3000" dirty="0" err="1" smtClean="0"/>
              <a:t>gusta</a:t>
            </a:r>
            <a:r>
              <a:rPr lang="en-US" sz="3000" dirty="0" smtClean="0"/>
              <a:t> </a:t>
            </a:r>
            <a:r>
              <a:rPr lang="en-US" sz="3000" dirty="0" err="1" smtClean="0"/>
              <a:t>cantar</a:t>
            </a:r>
            <a:r>
              <a:rPr lang="en-US" sz="3000" dirty="0" smtClean="0"/>
              <a:t> en la </a:t>
            </a:r>
            <a:r>
              <a:rPr lang="en-US" sz="3000" dirty="0" err="1" smtClean="0"/>
              <a:t>ducha</a:t>
            </a:r>
            <a:r>
              <a:rPr lang="en-US" sz="3000" dirty="0" smtClean="0"/>
              <a:t> </a:t>
            </a:r>
          </a:p>
          <a:p>
            <a:r>
              <a:rPr lang="en-US" sz="3000" dirty="0" smtClean="0"/>
              <a:t>Me </a:t>
            </a:r>
            <a:r>
              <a:rPr lang="en-US" sz="3000" dirty="0" err="1" smtClean="0"/>
              <a:t>gusta</a:t>
            </a:r>
            <a:r>
              <a:rPr lang="en-US" sz="3000" dirty="0" smtClean="0"/>
              <a:t> </a:t>
            </a:r>
            <a:r>
              <a:rPr lang="en-US" sz="3000" dirty="0" err="1" smtClean="0"/>
              <a:t>desayunar</a:t>
            </a:r>
            <a:r>
              <a:rPr lang="en-US" sz="3000" dirty="0" smtClean="0"/>
              <a:t> en la </a:t>
            </a:r>
            <a:r>
              <a:rPr lang="en-US" sz="3000" dirty="0" err="1" smtClean="0"/>
              <a:t>mañana</a:t>
            </a:r>
            <a:r>
              <a:rPr lang="en-US" sz="3000" dirty="0" smtClean="0"/>
              <a:t> </a:t>
            </a:r>
          </a:p>
          <a:p>
            <a:r>
              <a:rPr lang="en-US" sz="3000" dirty="0" smtClean="0"/>
              <a:t>Me </a:t>
            </a:r>
            <a:r>
              <a:rPr lang="en-US" sz="3000" dirty="0" err="1" smtClean="0"/>
              <a:t>gusta</a:t>
            </a:r>
            <a:r>
              <a:rPr lang="en-US" sz="3000" dirty="0" smtClean="0"/>
              <a:t> </a:t>
            </a:r>
            <a:r>
              <a:rPr lang="en-US" sz="3000" dirty="0" err="1" smtClean="0"/>
              <a:t>viajar</a:t>
            </a:r>
            <a:r>
              <a:rPr lang="en-US" sz="3000" dirty="0" smtClean="0"/>
              <a:t> </a:t>
            </a:r>
            <a:r>
              <a:rPr lang="en-US" sz="3000" dirty="0" err="1" smtClean="0"/>
              <a:t>y</a:t>
            </a:r>
            <a:r>
              <a:rPr lang="en-US" sz="3000" dirty="0" smtClean="0"/>
              <a:t> </a:t>
            </a:r>
            <a:r>
              <a:rPr lang="en-US" sz="3000" dirty="0" err="1" smtClean="0"/>
              <a:t>volar</a:t>
            </a:r>
            <a:r>
              <a:rPr lang="en-US" sz="3000" dirty="0" smtClean="0"/>
              <a:t> </a:t>
            </a:r>
          </a:p>
          <a:p>
            <a:r>
              <a:rPr lang="en-US" sz="3000" dirty="0" smtClean="0"/>
              <a:t>Me </a:t>
            </a:r>
            <a:r>
              <a:rPr lang="en-US" sz="3000" dirty="0" err="1" smtClean="0"/>
              <a:t>gusta</a:t>
            </a:r>
            <a:r>
              <a:rPr lang="en-US" sz="3000" dirty="0" smtClean="0"/>
              <a:t> </a:t>
            </a:r>
            <a:r>
              <a:rPr lang="en-US" sz="3000" dirty="0" err="1" smtClean="0"/>
              <a:t>cenar</a:t>
            </a:r>
            <a:r>
              <a:rPr lang="en-US" sz="3000" dirty="0" smtClean="0"/>
              <a:t> con mi </a:t>
            </a:r>
            <a:r>
              <a:rPr lang="en-US" sz="3000" dirty="0" err="1" smtClean="0"/>
              <a:t>familia</a:t>
            </a:r>
            <a:endParaRPr lang="en-US" sz="3000" dirty="0" smtClean="0"/>
          </a:p>
          <a:p>
            <a:r>
              <a:rPr lang="en-US" sz="3000" dirty="0" smtClean="0"/>
              <a:t> </a:t>
            </a:r>
          </a:p>
          <a:p>
            <a:r>
              <a:rPr lang="en-US" sz="3000" dirty="0" smtClean="0"/>
              <a:t>No me </a:t>
            </a:r>
            <a:r>
              <a:rPr lang="en-US" sz="3000" dirty="0" err="1" smtClean="0"/>
              <a:t>gusta</a:t>
            </a:r>
            <a:r>
              <a:rPr lang="en-US" sz="3000" dirty="0" smtClean="0"/>
              <a:t> </a:t>
            </a:r>
            <a:r>
              <a:rPr lang="en-US" sz="3000" dirty="0" err="1" smtClean="0"/>
              <a:t>enfermarme</a:t>
            </a:r>
            <a:r>
              <a:rPr lang="en-US" sz="3000" dirty="0" smtClean="0"/>
              <a:t> </a:t>
            </a:r>
            <a:r>
              <a:rPr lang="en-US" sz="3000" dirty="0" err="1" smtClean="0"/>
              <a:t>nunca</a:t>
            </a:r>
            <a:endParaRPr lang="en-US" sz="3000" dirty="0" smtClean="0"/>
          </a:p>
          <a:p>
            <a:r>
              <a:rPr lang="en-US" sz="3000" dirty="0" smtClean="0"/>
              <a:t>No me </a:t>
            </a:r>
            <a:r>
              <a:rPr lang="en-US" sz="3000" dirty="0" err="1" smtClean="0"/>
              <a:t>gusta</a:t>
            </a:r>
            <a:r>
              <a:rPr lang="en-US" sz="3000" dirty="0" smtClean="0"/>
              <a:t> </a:t>
            </a:r>
            <a:r>
              <a:rPr lang="en-US" sz="3000" dirty="0" err="1" smtClean="0"/>
              <a:t>ni</a:t>
            </a:r>
            <a:r>
              <a:rPr lang="en-US" sz="3000" dirty="0" smtClean="0"/>
              <a:t> </a:t>
            </a:r>
            <a:r>
              <a:rPr lang="en-US" sz="3000" dirty="0" err="1" smtClean="0"/>
              <a:t>adivinar</a:t>
            </a:r>
            <a:r>
              <a:rPr lang="en-US" sz="3000" dirty="0" smtClean="0"/>
              <a:t> </a:t>
            </a:r>
            <a:r>
              <a:rPr lang="en-US" sz="3000" dirty="0" err="1" smtClean="0"/>
              <a:t>ni</a:t>
            </a:r>
            <a:r>
              <a:rPr lang="en-US" sz="3000" dirty="0" smtClean="0"/>
              <a:t> </a:t>
            </a:r>
            <a:r>
              <a:rPr lang="en-US" sz="3000" dirty="0" err="1" smtClean="0"/>
              <a:t>morir</a:t>
            </a:r>
            <a:r>
              <a:rPr lang="en-US" sz="3000" dirty="0" smtClean="0"/>
              <a:t> </a:t>
            </a:r>
          </a:p>
          <a:p>
            <a:r>
              <a:rPr lang="en-US" sz="3000" dirty="0" smtClean="0"/>
              <a:t>No me </a:t>
            </a:r>
            <a:r>
              <a:rPr lang="en-US" sz="3000" dirty="0" err="1" smtClean="0"/>
              <a:t>gusta</a:t>
            </a:r>
            <a:r>
              <a:rPr lang="en-US" sz="3000" dirty="0" smtClean="0"/>
              <a:t> </a:t>
            </a:r>
            <a:r>
              <a:rPr lang="en-US" sz="3000" dirty="0" err="1" smtClean="0"/>
              <a:t>ni</a:t>
            </a:r>
            <a:r>
              <a:rPr lang="en-US" sz="3000" dirty="0" smtClean="0"/>
              <a:t> </a:t>
            </a:r>
            <a:r>
              <a:rPr lang="en-US" sz="3000" dirty="0" err="1" smtClean="0"/>
              <a:t>perder</a:t>
            </a:r>
            <a:r>
              <a:rPr lang="en-US" sz="3000" dirty="0" smtClean="0"/>
              <a:t> </a:t>
            </a:r>
            <a:r>
              <a:rPr lang="en-US" sz="3000" dirty="0" err="1" smtClean="0"/>
              <a:t>dinero</a:t>
            </a:r>
            <a:r>
              <a:rPr lang="en-US" sz="3000" dirty="0" smtClean="0"/>
              <a:t> </a:t>
            </a:r>
            <a:r>
              <a:rPr lang="en-US" sz="3000" dirty="0" err="1" smtClean="0"/>
              <a:t>ni</a:t>
            </a:r>
            <a:r>
              <a:rPr lang="en-US" sz="3000" dirty="0" smtClean="0"/>
              <a:t> </a:t>
            </a:r>
            <a:r>
              <a:rPr lang="en-US" sz="3000" dirty="0" err="1" smtClean="0"/>
              <a:t>odiar</a:t>
            </a:r>
            <a:endParaRPr lang="en-US" sz="3000" dirty="0" smtClean="0"/>
          </a:p>
          <a:p>
            <a:r>
              <a:rPr lang="en-US" sz="3000" dirty="0" smtClean="0"/>
              <a:t>No me </a:t>
            </a:r>
            <a:r>
              <a:rPr lang="en-US" sz="3000" dirty="0" err="1" smtClean="0"/>
              <a:t>gusta</a:t>
            </a:r>
            <a:r>
              <a:rPr lang="en-US" sz="3000" dirty="0" smtClean="0"/>
              <a:t> </a:t>
            </a:r>
            <a:r>
              <a:rPr lang="en-US" sz="3000" dirty="0" err="1" smtClean="0"/>
              <a:t>ni</a:t>
            </a:r>
            <a:r>
              <a:rPr lang="en-US" sz="3000" dirty="0" smtClean="0"/>
              <a:t> </a:t>
            </a:r>
            <a:r>
              <a:rPr lang="en-US" sz="3000" dirty="0" err="1" smtClean="0"/>
              <a:t>robar</a:t>
            </a:r>
            <a:r>
              <a:rPr lang="en-US" sz="3000" dirty="0" smtClean="0"/>
              <a:t> </a:t>
            </a:r>
            <a:r>
              <a:rPr lang="en-US" sz="3000" dirty="0" err="1" smtClean="0"/>
              <a:t>ni</a:t>
            </a:r>
            <a:r>
              <a:rPr lang="en-US" sz="3000" dirty="0" smtClean="0"/>
              <a:t> </a:t>
            </a:r>
            <a:r>
              <a:rPr lang="en-US" sz="3000" dirty="0" err="1" smtClean="0"/>
              <a:t>matar</a:t>
            </a:r>
            <a:endParaRPr lang="en-US" sz="3000" dirty="0" smtClean="0"/>
          </a:p>
          <a:p>
            <a:r>
              <a:rPr lang="en-US" sz="3000" dirty="0" smtClean="0"/>
              <a:t>No me </a:t>
            </a:r>
            <a:r>
              <a:rPr lang="en-US" sz="3000" dirty="0" err="1" smtClean="0"/>
              <a:t>gusta</a:t>
            </a:r>
            <a:r>
              <a:rPr lang="en-US" sz="3000" dirty="0" smtClean="0"/>
              <a:t> </a:t>
            </a:r>
            <a:r>
              <a:rPr lang="en-US" sz="3000" dirty="0" err="1" smtClean="0"/>
              <a:t>ni</a:t>
            </a:r>
            <a:r>
              <a:rPr lang="en-US" sz="3000" dirty="0" smtClean="0"/>
              <a:t> </a:t>
            </a:r>
            <a:r>
              <a:rPr lang="en-US" sz="3000" dirty="0" err="1" smtClean="0"/>
              <a:t>planchar</a:t>
            </a:r>
            <a:r>
              <a:rPr lang="en-US" sz="3000" dirty="0" smtClean="0"/>
              <a:t> </a:t>
            </a:r>
            <a:r>
              <a:rPr lang="en-US" sz="3000" dirty="0" err="1" smtClean="0"/>
              <a:t>ni</a:t>
            </a:r>
            <a:r>
              <a:rPr lang="en-US" sz="3000" dirty="0" smtClean="0"/>
              <a:t> </a:t>
            </a:r>
            <a:r>
              <a:rPr lang="en-US" sz="3000" dirty="0" err="1" smtClean="0"/>
              <a:t>limpiar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1606</TotalTime>
  <Words>766</Words>
  <Application>Microsoft Macintosh PowerPoint</Application>
  <PresentationFormat>On-screen Show (4:3)</PresentationFormat>
  <Paragraphs>168</Paragraphs>
  <Slides>5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¿Qué te gusta hacer? Oral Exam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Sarina Thomas</dc:creator>
  <cp:lastModifiedBy>Sarina Thomas</cp:lastModifiedBy>
  <cp:revision>31</cp:revision>
  <cp:lastPrinted>2011-09-14T23:20:13Z</cp:lastPrinted>
  <dcterms:created xsi:type="dcterms:W3CDTF">2011-10-13T22:10:04Z</dcterms:created>
  <dcterms:modified xsi:type="dcterms:W3CDTF">2011-10-13T22:24:32Z</dcterms:modified>
</cp:coreProperties>
</file>